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1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18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sldIdLst>
    <p:sldId id="272" r:id="rId2"/>
    <p:sldId id="275" r:id="rId3"/>
    <p:sldId id="273" r:id="rId4"/>
    <p:sldId id="276" r:id="rId5"/>
    <p:sldId id="274" r:id="rId6"/>
    <p:sldId id="277" r:id="rId7"/>
    <p:sldId id="278" r:id="rId8"/>
    <p:sldId id="279" r:id="rId9"/>
    <p:sldId id="28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90" r:id="rId20"/>
    <p:sldId id="291" r:id="rId21"/>
    <p:sldId id="292" r:id="rId22"/>
    <p:sldId id="294" r:id="rId23"/>
    <p:sldId id="293" r:id="rId24"/>
    <p:sldId id="295" r:id="rId2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88"/>
    <p:restoredTop sz="94720"/>
  </p:normalViewPr>
  <p:slideViewPr>
    <p:cSldViewPr snapToGrid="0">
      <p:cViewPr varScale="1">
        <p:scale>
          <a:sx n="132" d="100"/>
          <a:sy n="132" d="100"/>
        </p:scale>
        <p:origin x="176" y="528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0F106-1254-594F-ADD2-CF823DAE9614}" type="datetimeFigureOut">
              <a:rPr lang="en-GB" smtClean="0"/>
              <a:t>18/01/2025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F930C-159C-0646-BD90-4BC710A0A9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64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D508-AD1C-DEDA-6855-E387BBC8C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21AB2-F064-7B7C-6201-BD4D2E321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3C70F-0C66-7A06-462A-6D0F25DCB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5229-CAFE-E685-3BF1-D15621CEC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697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3990-0D91-FA0B-C593-70BD59B12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507B1-7691-B5B6-B2B7-0417835CB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83C5D-1028-85F4-4BF2-9B480CA5F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23E35-C727-9E7B-2020-57B5CB9CB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650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B0033-3E3F-9724-7BE9-600D141C9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93589B-A60D-0660-B2DC-32C8EDF9D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65CAB-3DD5-39E2-A859-F4D2ACCA2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FF118-AE58-CDF7-610E-993B4EFFF5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573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1DC8B-4DD2-1369-A22D-4C5EFF160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F4106-E028-5B43-750E-F3841A7CB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276F22-9627-24F1-BC78-40DF9F56E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7C314-5E70-E411-ED49-58ADEE0215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315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0912-2552-6CFB-BDE3-7E937BEF7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B82DD-3563-ADA8-17CD-FA3CD06F2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EA940-8F73-56D5-04F1-509BD6EEF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8AE2D-6D8E-8CFB-C263-EFCF9C1A3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42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6F191-76FB-79FA-C9C4-F620E0E2D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8F90D0-9336-A23D-AC31-9A3864C68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970994-2954-73F6-F4EE-AE416B83A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CECFE-D10E-9F36-F5CE-4D36D0FE1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138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493F8-29B6-FCBC-FCD9-491807015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466E3-1197-63B7-7BB2-A973510A2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A223CF-7215-EBC6-977D-11D348EAC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10B1F-ADB6-53BE-4BD0-1941A0876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619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42E7E-8AC3-EB6A-870D-4966930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60246-561B-767D-A7B5-78DE1DC14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BE975-25C2-3813-B04F-902A6A317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DB2A9-94E5-B329-10D2-29AE8DE95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23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36788-946B-1DD3-EC6E-46A680726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40B2D4-2FFB-BD87-6E9B-03787335E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E04EC-0953-ACA0-616B-06C21EE07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D7F36-3C6B-7C92-A46A-00CC5FEE3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124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493BD-A777-6127-BDFB-B2AD3B600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7A02E-AFBC-F02B-B4F6-486570F6C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A1A3E-6DA7-2585-025B-4D87A29CC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C5693-C677-E896-610A-1996192AB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270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33CE2-8C40-481D-660A-CDD3ECAE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0AB5C1-BA95-522C-A377-CE8AE88F2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6A12F-BBEF-C437-E74B-FBA68EF73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7BB5C-8788-1C0B-5EE6-307FE4088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45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729B-E4D7-F383-1DC1-0F9E6C99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C1231-1C21-9C81-8967-09C647FF1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A4BA5-5C93-BBC7-83D1-06DBC049A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0655D-9D77-D1CE-2AAD-0A4A3ACFD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612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6DBE-149B-89FF-157E-48B3A41B2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87D568-A05C-44A4-4BAE-1DAC34C22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AA0D8-9746-34EA-079F-5D38C5BB7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B8AF0-F4E9-18B6-9D42-E53473BE5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641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04614-E4D5-5660-AEB1-28AFD9D2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00832-B32A-EFC9-857F-90494075F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98623-8684-F99C-D1D2-1779268BF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708BD-65BA-B3E9-1922-7EFF59691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738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DB02E-9F6E-B305-8F0A-7616570B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143B5-4629-E5F0-2592-F506EEDF9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7D9BA-E469-0182-C92D-AABC71394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D5756-F98F-746A-ED2D-C9ACED553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318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BC438-C292-B194-1F49-B6358D71C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CF94A-C850-42A5-41F5-F260B0F29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CFA26F-45FB-1513-2D60-FC435FFAE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C3BF5-DB8B-9654-858A-6BE81C549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830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4BC98-DE20-E296-9452-AE769297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886EA-DA0B-F0D1-296D-0110D057CA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3ADB9F-8EE9-75DE-1C73-FE35AD4BD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3F55-7953-02B0-C997-B319CFF6B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71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505E-3387-7ED7-ADF5-B86CE6A7F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C2D35-D964-313B-2A26-6233A75FF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BDB45-C5C6-2782-E3A3-716B0289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AA143-1174-D34C-B5C5-EE1849D8E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571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2EB58-6007-5214-2B6B-98FA96819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E6B95-0EA8-96FB-B8B4-F21A062BF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2C370-745C-A678-6544-2840A0C9F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6134A-41D2-E107-C893-3A00B43C6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69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901C-F22C-BF50-9F83-359AEA07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A9690-1A7B-B967-4D1C-807706D0B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353D5-3D13-4762-650A-6698F9E72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499F6-4E96-08B2-E1E6-04EEF2ED9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635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0D639-96D4-F4B9-1A49-AD10B5971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7F1E3-6D65-11C7-8A4F-CAAA9ACE4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8B521-C3D3-E24E-9877-BE3EC0930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04521-FDF1-B049-21BC-AF6B97080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249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1DF14-5934-2350-56A1-A43371581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05DC2D-C018-3241-BF46-D48EAADEE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DADDE9-83A5-6503-DCC4-D24CBA611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C230-5F21-A2DB-10A0-537531BD7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100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F82A2-8AF9-EB0B-7D35-5AF6A9BE2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E3290-6A91-6045-AF1F-A0BB9501B2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521AB6-5DCE-E1CA-534C-065F0CFA4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DC107-3726-29C4-7D78-8085DDBB3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369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C72A3-BF92-E0A4-AA8C-36FD3C42D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B6D54-55AA-3C0F-C010-13012E30F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3DCA12-67E0-C5F1-38C3-BE964B535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6E43-B766-16E5-EBA5-F159FEA10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228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364C6172-8BDB-8849-9406-C51044D0EFED}" type="datetime1">
              <a:rPr lang="en-US" smtClean="0"/>
              <a:t>1/18/25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12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03E31C8-42EC-E54A-85A1-28C2202163AC}" type="datetime1">
              <a:rPr lang="en-US" smtClean="0"/>
              <a:t>1/18/25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13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FD7DA3C-37EF-B942-BE89-4DF5EFD4D3F3}" type="datetime1">
              <a:rPr lang="en-US" smtClean="0"/>
              <a:t>1/18/25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02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655D452-1A12-D94F-BC2B-43F8CE57B0F0}" type="datetime1">
              <a:rPr lang="en-US" smtClean="0"/>
              <a:t>1/18/25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4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D674628-76E9-1645-9582-70D8218785B5}" type="datetime1">
              <a:rPr lang="en-US" smtClean="0"/>
              <a:t>1/18/25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19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7986798D-A18F-C34B-B714-73A8057BCEA9}" type="datetime1">
              <a:rPr lang="en-US" smtClean="0"/>
              <a:t>1/18/25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78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510C470B-5E2F-5347-8129-DFE7D1E4F971}" type="datetime1">
              <a:rPr lang="en-US" smtClean="0"/>
              <a:t>1/18/25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04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63A763B5-7984-0648-B3AF-79D809BFD983}" type="datetime1">
              <a:rPr lang="en-US" smtClean="0"/>
              <a:t>1/18/25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98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52E6036-34A0-6F4E-AD32-24F27AEDC59E}" type="datetime1">
              <a:rPr lang="en-US" smtClean="0"/>
              <a:t>1/18/25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38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2A260E53-1D9E-B34F-B331-180AE66F465A}" type="datetime1">
              <a:rPr lang="en-US" smtClean="0"/>
              <a:t>1/18/25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06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1AD1C737-41EC-4E47-9041-EA523B4FE526}" type="datetime1">
              <a:rPr lang="en-US" smtClean="0"/>
              <a:t>1/18/25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33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7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05797-249B-22C7-74E7-F208BFC7E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diagram&#10;&#10;Description automatically generated">
            <a:extLst>
              <a:ext uri="{FF2B5EF4-FFF2-40B4-BE49-F238E27FC236}">
                <a16:creationId xmlns:a16="http://schemas.microsoft.com/office/drawing/2014/main" id="{FFA265A0-130D-5EB4-3AE3-E4F11DD73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07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1539-2BE8-F8A6-D0EB-422D90386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green and orange squares with black text&#10;&#10;AI-generated content may be incorrect.">
            <a:extLst>
              <a:ext uri="{FF2B5EF4-FFF2-40B4-BE49-F238E27FC236}">
                <a16:creationId xmlns:a16="http://schemas.microsoft.com/office/drawing/2014/main" id="{2C5AF09E-0B45-0A8C-3E29-8050B8A1B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2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F55C8-CEC1-0919-1584-0579D5449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mart water meter&#10;&#10;AI-generated content may be incorrect.">
            <a:extLst>
              <a:ext uri="{FF2B5EF4-FFF2-40B4-BE49-F238E27FC236}">
                <a16:creationId xmlns:a16="http://schemas.microsoft.com/office/drawing/2014/main" id="{C1B6B3C8-D598-9FE5-7DA2-9318B50E2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11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44B13-75E2-62ED-A409-9A71615B5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orange paper with black text&#10;&#10;AI-generated content may be incorrect.">
            <a:extLst>
              <a:ext uri="{FF2B5EF4-FFF2-40B4-BE49-F238E27FC236}">
                <a16:creationId xmlns:a16="http://schemas.microsoft.com/office/drawing/2014/main" id="{95FA1DD2-9ACD-5019-D962-565E6D201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15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8934E-E49B-DDEE-DC84-0EACB139F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E886CE-D1C4-54F3-822B-39B9D50E1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83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0D863-DCF4-E3D4-BF19-0CFC36293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four different colored squares with text&#10;&#10;AI-generated content may be incorrect.">
            <a:extLst>
              <a:ext uri="{FF2B5EF4-FFF2-40B4-BE49-F238E27FC236}">
                <a16:creationId xmlns:a16="http://schemas.microsoft.com/office/drawing/2014/main" id="{2040A6B8-969E-F472-1746-57C554CE4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20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972DB-0193-26BA-8D1A-DED76731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9E2F177-5561-1569-867C-747FBD168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78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FE659-C28A-EF6F-25F7-E63A0160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paper with black text&#10;&#10;AI-generated content may be incorrect.">
            <a:extLst>
              <a:ext uri="{FF2B5EF4-FFF2-40B4-BE49-F238E27FC236}">
                <a16:creationId xmlns:a16="http://schemas.microsoft.com/office/drawing/2014/main" id="{D6485C60-D32A-CAC7-93F5-A8477250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5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5CEAC-3938-3CA5-A6D9-97F6A960C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48300E64-C3DE-8335-72D0-F388AE92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7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358CA-7F23-8823-4AAB-179134532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note&#10;&#10;AI-generated content may be incorrect.">
            <a:extLst>
              <a:ext uri="{FF2B5EF4-FFF2-40B4-BE49-F238E27FC236}">
                <a16:creationId xmlns:a16="http://schemas.microsoft.com/office/drawing/2014/main" id="{1FF8B86F-BA2D-C883-1CC9-908525060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97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82C4-DA5E-B808-B47E-DDC50AAB9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DE1D5160-F520-CF51-0CBB-690543F5B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1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8FD35-BB84-1B1C-40D4-5581FBDF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2D1CF016-EBA4-28A0-DFC0-9F8EBB3CF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5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E123F-7718-E5FF-99ED-7E3F6E675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quare paper with black text&#10;&#10;AI-generated content may be incorrect.">
            <a:extLst>
              <a:ext uri="{FF2B5EF4-FFF2-40B4-BE49-F238E27FC236}">
                <a16:creationId xmlns:a16="http://schemas.microsoft.com/office/drawing/2014/main" id="{DCC8F34D-25D0-F90C-5F2C-0BAC6E37F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0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9B498-0D4C-C4B2-53AF-88F65074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ards with text&#10;&#10;AI-generated content may be incorrect.">
            <a:extLst>
              <a:ext uri="{FF2B5EF4-FFF2-40B4-BE49-F238E27FC236}">
                <a16:creationId xmlns:a16="http://schemas.microsoft.com/office/drawing/2014/main" id="{5106CD3B-96CA-6483-0574-B9653A437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28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5F1AA-87D8-F2E5-A7A3-B12D5D25A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021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A6495-0501-6A6B-FA08-293FAC40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3665885F-5E77-CA25-2153-547067983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7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1E682-921B-5E44-0DCE-9DE2B201B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61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6C924-397C-56FB-0C1B-BF5FF1681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iagram&#10;&#10;Description automatically generated">
            <a:extLst>
              <a:ext uri="{FF2B5EF4-FFF2-40B4-BE49-F238E27FC236}">
                <a16:creationId xmlns:a16="http://schemas.microsoft.com/office/drawing/2014/main" id="{6FDCD5C2-5CB4-70EC-5219-265EA9B1B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30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A085-CBCC-0DDB-90FE-73612B00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708BDAF5-E2FD-5E4F-9852-12955CC61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90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8CE21-127E-02D5-FE3A-72CB5F744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hart&#10;&#10;Description automatically generated">
            <a:extLst>
              <a:ext uri="{FF2B5EF4-FFF2-40B4-BE49-F238E27FC236}">
                <a16:creationId xmlns:a16="http://schemas.microsoft.com/office/drawing/2014/main" id="{3952FB5D-67A6-DD9A-1EF4-E1682773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12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05D33-DED6-A1A8-85F7-3C23378CA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yellow rectangular sign with black text&#10;&#10;Description automatically generated">
            <a:extLst>
              <a:ext uri="{FF2B5EF4-FFF2-40B4-BE49-F238E27FC236}">
                <a16:creationId xmlns:a16="http://schemas.microsoft.com/office/drawing/2014/main" id="{261E8B74-5AB0-8C1F-EE42-B44CA7939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4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420F2-B7AD-4787-E871-191D3200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A0E3749B-315F-9B7C-E2CA-5966C08D9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8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867BC-4C16-7ED2-C0E7-A2C50F625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square with black text&#10;&#10;AI-generated content may be incorrect.">
            <a:extLst>
              <a:ext uri="{FF2B5EF4-FFF2-40B4-BE49-F238E27FC236}">
                <a16:creationId xmlns:a16="http://schemas.microsoft.com/office/drawing/2014/main" id="{AE271B13-2531-8288-9803-9DFDC9361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4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1A100-8D43-9E4A-384E-850BBF47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B911F2-5E68-C7A1-A255-466D30498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5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92FCBF87D49B42A292C3CE9A4D3B76" ma:contentTypeVersion="15" ma:contentTypeDescription="Create a new document." ma:contentTypeScope="" ma:versionID="2018adbfa8fe7c07b7d14a0efbd30fdc">
  <xsd:schema xmlns:xsd="http://www.w3.org/2001/XMLSchema" xmlns:xs="http://www.w3.org/2001/XMLSchema" xmlns:p="http://schemas.microsoft.com/office/2006/metadata/properties" xmlns:ns2="12e78213-ec31-4378-9b3d-1b4fd2bbf3da" xmlns:ns3="0a71df36-a7b6-478d-9516-deb0f2957004" targetNamespace="http://schemas.microsoft.com/office/2006/metadata/properties" ma:root="true" ma:fieldsID="6059fb5f0f0858b7740d5d09793f75b8" ns2:_="" ns3:_="">
    <xsd:import namespace="12e78213-ec31-4378-9b3d-1b4fd2bbf3da"/>
    <xsd:import namespace="0a71df36-a7b6-478d-9516-deb0f29570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e78213-ec31-4378-9b3d-1b4fd2bbf3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103e67f-0598-4a90-8a4a-cec34b03bf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71df36-a7b6-478d-9516-deb0f2957004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2e78213-ec31-4378-9b3d-1b4fd2bbf3d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48EBC23-4F59-4FA3-801D-235186863346}"/>
</file>

<file path=customXml/itemProps2.xml><?xml version="1.0" encoding="utf-8"?>
<ds:datastoreItem xmlns:ds="http://schemas.openxmlformats.org/officeDocument/2006/customXml" ds:itemID="{A2262CEE-0736-4257-92B9-1160EA901C34}"/>
</file>

<file path=customXml/itemProps3.xml><?xml version="1.0" encoding="utf-8"?>
<ds:datastoreItem xmlns:ds="http://schemas.openxmlformats.org/officeDocument/2006/customXml" ds:itemID="{166877CA-B44C-4B67-881E-ADD18E87E5D8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508</TotalTime>
  <Words>24</Words>
  <Application>Microsoft Macintosh PowerPoint</Application>
  <PresentationFormat>A4 Paper (210x297 mm)</PresentationFormat>
  <Paragraphs>24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Gareth Lewis</dc:creator>
  <cp:lastModifiedBy>Gareth Lewis</cp:lastModifiedBy>
  <cp:revision>25</cp:revision>
  <cp:lastPrinted>2025-01-13T16:32:25Z</cp:lastPrinted>
  <dcterms:created xsi:type="dcterms:W3CDTF">2025-01-09T11:41:50Z</dcterms:created>
  <dcterms:modified xsi:type="dcterms:W3CDTF">2025-01-18T11:48:07Z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0ba2b7-5de7-4484-a37b-2ffba5b6743f_Enabled">
    <vt:lpwstr>true</vt:lpwstr>
  </property>
  <property fmtid="{D5CDD505-2E9C-101B-9397-08002B2CF9AE}" pid="3" name="MSIP_Label_190ba2b7-5de7-4484-a37b-2ffba5b6743f_SetDate">
    <vt:lpwstr>2025-01-09T11:42:54Z</vt:lpwstr>
  </property>
  <property fmtid="{D5CDD505-2E9C-101B-9397-08002B2CF9AE}" pid="4" name="MSIP_Label_190ba2b7-5de7-4484-a37b-2ffba5b6743f_Method">
    <vt:lpwstr>Privileged</vt:lpwstr>
  </property>
  <property fmtid="{D5CDD505-2E9C-101B-9397-08002B2CF9AE}" pid="5" name="MSIP_Label_190ba2b7-5de7-4484-a37b-2ffba5b6743f_Name">
    <vt:lpwstr>Public</vt:lpwstr>
  </property>
  <property fmtid="{D5CDD505-2E9C-101B-9397-08002B2CF9AE}" pid="6" name="MSIP_Label_190ba2b7-5de7-4484-a37b-2ffba5b6743f_SiteId">
    <vt:lpwstr>550beeb3-6a3d-4646-a111-f89d0177792e</vt:lpwstr>
  </property>
  <property fmtid="{D5CDD505-2E9C-101B-9397-08002B2CF9AE}" pid="7" name="MSIP_Label_190ba2b7-5de7-4484-a37b-2ffba5b6743f_ActionId">
    <vt:lpwstr>31cadaed-87d2-4e9d-b9d7-ab70c42d3c50</vt:lpwstr>
  </property>
  <property fmtid="{D5CDD505-2E9C-101B-9397-08002B2CF9AE}" pid="8" name="MSIP_Label_190ba2b7-5de7-4484-a37b-2ffba5b6743f_ContentBits">
    <vt:lpwstr>2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PUBLIC</vt:lpwstr>
  </property>
  <property fmtid="{D5CDD505-2E9C-101B-9397-08002B2CF9AE}" pid="11" name="ContentTypeId">
    <vt:lpwstr>0x0101005392FCBF87D49B42A292C3CE9A4D3B76</vt:lpwstr>
  </property>
</Properties>
</file>